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charts/chart4.xml" ContentType="application/vnd.openxmlformats-officedocument.drawingml.char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charts/chart3.xml" ContentType="application/vnd.openxmlformats-officedocument.drawingml.char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wd01\public\Water%20Qualilty\WQ_Ongoing%20Projects\Gleason%20Lake%20Vegetation%20Management%20Study%20Projects\gleason%20annual%20WQ%20graphs_2005-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wd01\public\Water%20Qualilty\WQ_Ongoing%20Projects\Gleason%20Lake%20Vegetation%20Management%20Study%20Projects\gleason%20annual%20WQ%20graphs_2005-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wd01\public\Water%20Qualilty\WQ_Ongoing%20Projects\Gleason%20Lake%20Vegetation%20Management%20Study%20Projects\gleason%20annual%20WQ%20graphs_2005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Stems/m2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817.0</c:v>
                </c:pt>
                <c:pt idx="1">
                  <c:v>411.0</c:v>
                </c:pt>
                <c:pt idx="2">
                  <c:v>329.0</c:v>
                </c:pt>
                <c:pt idx="3">
                  <c:v>73.0</c:v>
                </c:pt>
                <c:pt idx="4">
                  <c:v>21.0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overlap val="100"/>
        <c:axId val="526031160"/>
        <c:axId val="526027624"/>
      </c:barChart>
      <c:catAx>
        <c:axId val="526031160"/>
        <c:scaling>
          <c:orientation val="minMax"/>
        </c:scaling>
        <c:axPos val="b"/>
        <c:numFmt formatCode="General" sourceLinked="1"/>
        <c:tickLblPos val="low"/>
        <c:crossAx val="526027624"/>
        <c:crosses val="autoZero"/>
        <c:auto val="1"/>
        <c:lblAlgn val="ctr"/>
        <c:lblOffset val="100"/>
        <c:tickLblSkip val="1"/>
      </c:catAx>
      <c:valAx>
        <c:axId val="526027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Stems/m²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526031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50405074365704"/>
          <c:y val="0.157882035578886"/>
          <c:w val="0.783485126859142"/>
          <c:h val="0.701002843394579"/>
        </c:manualLayout>
      </c:layout>
      <c:barChart>
        <c:barDir val="col"/>
        <c:grouping val="clustered"/>
        <c:ser>
          <c:idx val="0"/>
          <c:order val="0"/>
          <c:tx>
            <c:v>Mean Secchi Disk Depth</c:v>
          </c:tx>
          <c:dLbls>
            <c:showVal val="1"/>
          </c:dLbls>
          <c:cat>
            <c:numRef>
              <c:f>Sheet1!$T$39:$T$45</c:f>
              <c:numCache>
                <c:formatCode>General</c:formatCode>
                <c:ptCount val="7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</c:numCache>
            </c:numRef>
          </c:cat>
          <c:val>
            <c:numRef>
              <c:f>(Sheet1!$E$2,Sheet1!$E$13,Sheet1!$E$23,Sheet1!$E$34,Sheet1!$E$48,Sheet1!$E$61,Sheet1!$H$77)</c:f>
              <c:numCache>
                <c:formatCode>0.00</c:formatCode>
                <c:ptCount val="7"/>
                <c:pt idx="0">
                  <c:v>1.950000000000001</c:v>
                </c:pt>
                <c:pt idx="1">
                  <c:v>1.333333333333333</c:v>
                </c:pt>
                <c:pt idx="2">
                  <c:v>1.077777777777778</c:v>
                </c:pt>
                <c:pt idx="3">
                  <c:v>1.218181818181818</c:v>
                </c:pt>
                <c:pt idx="4">
                  <c:v>1.427272727272727</c:v>
                </c:pt>
                <c:pt idx="5">
                  <c:v>1.501818181818182</c:v>
                </c:pt>
                <c:pt idx="6">
                  <c:v>1.777272727272729</c:v>
                </c:pt>
              </c:numCache>
            </c:numRef>
          </c:val>
        </c:ser>
        <c:axId val="525933576"/>
        <c:axId val="525986056"/>
      </c:barChart>
      <c:catAx>
        <c:axId val="525933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5986056"/>
        <c:crosses val="autoZero"/>
        <c:auto val="1"/>
        <c:lblAlgn val="ctr"/>
        <c:lblOffset val="100"/>
      </c:catAx>
      <c:valAx>
        <c:axId val="525986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Secchi Disk Depth (m)</a:t>
                </a:r>
              </a:p>
            </c:rich>
          </c:tx>
          <c:layout>
            <c:manualLayout>
              <c:xMode val="edge"/>
              <c:yMode val="edge"/>
              <c:x val="0.0240113735783028"/>
              <c:y val="0.262596237970255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5933576"/>
        <c:crosses val="autoZero"/>
        <c:crossBetween val="between"/>
      </c:valAx>
    </c:plotArea>
    <c:plotVisOnly val="1"/>
  </c:chart>
  <c:spPr>
    <a:ln w="19050">
      <a:solidFill>
        <a:prstClr val="black">
          <a:alpha val="50000"/>
        </a:prst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57474628171479"/>
          <c:y val="0.0514005540974045"/>
          <c:w val="0.793360017497813"/>
          <c:h val="0.802854695246428"/>
        </c:manualLayout>
      </c:layout>
      <c:barChart>
        <c:barDir val="col"/>
        <c:grouping val="clustered"/>
        <c:ser>
          <c:idx val="0"/>
          <c:order val="0"/>
          <c:tx>
            <c:v>Mean Total Phosphorus</c:v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Sheet1!$T$39:$T$45</c:f>
              <c:numCache>
                <c:formatCode>General</c:formatCode>
                <c:ptCount val="7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</c:numCache>
            </c:numRef>
          </c:cat>
          <c:val>
            <c:numRef>
              <c:f>(Sheet1!$F$2,Sheet1!$F$13,Sheet1!$F$23,Sheet1!$F$34,Sheet1!$F$48,Sheet1!$F$61,Sheet1!$I$77)</c:f>
              <c:numCache>
                <c:formatCode>0.00</c:formatCode>
                <c:ptCount val="7"/>
                <c:pt idx="0">
                  <c:v>90.0</c:v>
                </c:pt>
                <c:pt idx="1">
                  <c:v>112.4444444444446</c:v>
                </c:pt>
                <c:pt idx="2">
                  <c:v>99.11111111111111</c:v>
                </c:pt>
                <c:pt idx="3">
                  <c:v>83.45454545454546</c:v>
                </c:pt>
                <c:pt idx="4">
                  <c:v>92.13636363636364</c:v>
                </c:pt>
                <c:pt idx="5">
                  <c:v>59.90909090909091</c:v>
                </c:pt>
                <c:pt idx="6">
                  <c:v>41.95454545454535</c:v>
                </c:pt>
              </c:numCache>
            </c:numRef>
          </c:val>
        </c:ser>
        <c:axId val="525853352"/>
        <c:axId val="525890664"/>
      </c:barChart>
      <c:catAx>
        <c:axId val="525853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5890664"/>
        <c:crosses val="autoZero"/>
        <c:auto val="1"/>
        <c:lblAlgn val="ctr"/>
        <c:lblOffset val="100"/>
      </c:catAx>
      <c:valAx>
        <c:axId val="5258906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Total Phosphorus (µg/L)</a:t>
                </a:r>
              </a:p>
            </c:rich>
          </c:tx>
          <c:layout/>
        </c:title>
        <c:numFmt formatCode="0.00" sourceLinked="1"/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5853352"/>
        <c:crosses val="autoZero"/>
        <c:crossBetween val="between"/>
      </c:valAx>
    </c:plotArea>
    <c:plotVisOnly val="1"/>
  </c:chart>
  <c:spPr>
    <a:ln w="19050">
      <a:solidFill>
        <a:prstClr val="black">
          <a:alpha val="50000"/>
        </a:prst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26155074365704"/>
          <c:y val="0.0514005540974045"/>
          <c:w val="0.848276902887139"/>
          <c:h val="0.798225065616798"/>
        </c:manualLayout>
      </c:layout>
      <c:barChart>
        <c:barDir val="col"/>
        <c:grouping val="clustered"/>
        <c:ser>
          <c:idx val="0"/>
          <c:order val="0"/>
          <c:tx>
            <c:v>Mean Chlorophyll-a</c:v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Sheet1!$T$39:$T$45</c:f>
              <c:numCache>
                <c:formatCode>General</c:formatCode>
                <c:ptCount val="7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</c:numCache>
            </c:numRef>
          </c:cat>
          <c:val>
            <c:numRef>
              <c:f>(Sheet1!$G$2,Sheet1!$G$13,Sheet1!$G$23,Sheet1!$G$34,Sheet1!$G$48,Sheet1!$G$61,Sheet1!$J$77)</c:f>
              <c:numCache>
                <c:formatCode>0.00</c:formatCode>
                <c:ptCount val="7"/>
                <c:pt idx="0">
                  <c:v>44.92800000000001</c:v>
                </c:pt>
                <c:pt idx="1">
                  <c:v>41.52666666666651</c:v>
                </c:pt>
                <c:pt idx="2">
                  <c:v>43.76777777777777</c:v>
                </c:pt>
                <c:pt idx="3">
                  <c:v>58.18181818181814</c:v>
                </c:pt>
                <c:pt idx="4">
                  <c:v>43.18181818181814</c:v>
                </c:pt>
                <c:pt idx="5">
                  <c:v>30.68181818181824</c:v>
                </c:pt>
                <c:pt idx="6">
                  <c:v>22.5</c:v>
                </c:pt>
              </c:numCache>
            </c:numRef>
          </c:val>
        </c:ser>
        <c:axId val="525958424"/>
        <c:axId val="526059608"/>
      </c:barChart>
      <c:catAx>
        <c:axId val="525958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6059608"/>
        <c:crosses val="autoZero"/>
        <c:auto val="1"/>
        <c:lblAlgn val="ctr"/>
        <c:lblOffset val="100"/>
      </c:catAx>
      <c:valAx>
        <c:axId val="526059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Chlorophyll-</a:t>
                </a:r>
                <a:r>
                  <a:rPr lang="en-US" sz="1100" i="1"/>
                  <a:t>a</a:t>
                </a:r>
                <a:r>
                  <a:rPr lang="en-US" sz="1100"/>
                  <a:t>  (µg/L)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5958424"/>
        <c:crosses val="autoZero"/>
        <c:crossBetween val="between"/>
      </c:valAx>
    </c:plotArea>
    <c:plotVisOnly val="1"/>
  </c:chart>
  <c:spPr>
    <a:ln w="19050">
      <a:solidFill>
        <a:prstClr val="black">
          <a:alpha val="50000"/>
        </a:prstClr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BDE5-1916-421C-B58E-1EE33B4838CF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996C-BE25-4E08-8847-821B40F8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77200" cy="515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Curlyleaf Pondweed Stem </a:t>
            </a:r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</a:rPr>
              <a:t>ensities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990600" y="12954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2209800" y="5341203"/>
            <a:ext cx="5867400" cy="830997"/>
            <a:chOff x="2209800" y="5181600"/>
            <a:chExt cx="5867400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2209800" y="5181600"/>
              <a:ext cx="106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Pretreatment condition-whole lake treatment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5181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Whole lake treatment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181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Whole lake treatment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5181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Partial treatment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86600" y="5181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Partial treatment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Gleason Lake Secchi Disk Depth Annual Average 2005 – 2011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762000" y="1905000"/>
          <a:ext cx="7162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*Statistical analysis is needed to determine any significant changes 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6962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Gleason Lake Total Phosphorus Annual Average 2005-2011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85800" y="2133600"/>
          <a:ext cx="7620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*Statistical analysis is needed to determine any significant changes 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086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Gleason Lake Chlorophyll-a Annual Average 2005-2011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85800" y="2057400"/>
          <a:ext cx="779145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*Statistical analysis is needed to determine any significant changes 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Curlyleaf Pondweed Stem Densities</vt:lpstr>
      <vt:lpstr>Gleason Lake Secchi Disk Depth Annual Average 2005 – 2011 </vt:lpstr>
      <vt:lpstr>Gleason Lake Total Phosphorus Annual Average 2005-2011</vt:lpstr>
      <vt:lpstr>Gleason Lake Chlorophyll-a Annual Average 2005-2011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Curlyleaf Pondweed Stem Densities</dc:title>
  <dc:creator> Yvette Christianson</dc:creator>
  <cp:lastModifiedBy>Chuck Freeman</cp:lastModifiedBy>
  <cp:revision>1</cp:revision>
  <dcterms:created xsi:type="dcterms:W3CDTF">2012-12-15T14:58:04Z</dcterms:created>
  <dcterms:modified xsi:type="dcterms:W3CDTF">2012-12-15T14:58:26Z</dcterms:modified>
</cp:coreProperties>
</file>